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21E59-2852-8847-9CE2-A7F7A98B0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957D8-7A57-0747-A9A9-D118FA813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AB584-E1F8-F541-8FF9-A1DCA1D4D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694AD-A767-754F-B706-E4F66B70B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4E5C1-DCA1-124F-AF75-66FD04191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00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E6CC1-E17C-9446-A71A-94CEB13C5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6CB51B-8FDF-B04E-A2A0-8E85FDBA81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628A1-656C-7642-AA73-BB42FDA15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0446E-4C2B-E843-A717-81D3CD9C7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6E3FE-6408-DC4A-B124-384C0117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52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EF93FB-4BC0-A942-914A-81EBFD5C5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6250D3-8B92-1D47-A0F9-52EF2D87A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DED8E-4974-AA4F-A4AA-6926F2198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8DB7D-0E56-4746-88BB-AEF970C74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DED5F-1946-9C48-A78A-5F47E2F17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2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4B2C-6B2C-304C-AF4C-5BD60AAE7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3D4E0-47F1-3840-AC94-A1A39D57C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4E7E9-F536-0C45-B7C0-D75E251ED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024F9-F3F4-2642-BF68-DD7862F56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C4C4-267F-FA41-9CF6-94DCE09F3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437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23394-37FA-C940-BA00-2FE9345E3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A444E-7543-5F4D-B6BB-4D6E2ADFE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F72BB-264F-CE4D-9581-1A353DE1B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86EEE-7736-EC49-963E-478103456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27B55-7C82-4440-AADD-7EF6538CD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985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04367-3166-B646-B46C-F39A441EB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AD663-E9B4-AA47-A256-3FDBD8BFD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C283E-AFFF-3543-93C2-DDF9B5BDC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1BCE07-85CA-4C46-975F-4A175F7C0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791BA9-1E7B-3C4A-9CF7-A58202786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0DD731-E0FC-CE4F-996F-91987D3BD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2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217E-93FB-4A44-975F-FC19AC7D6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2BD70-3010-D644-8CC3-31265EE47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57897-4905-3E4B-9E2E-E082F3DF1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CCA410-2163-EF48-B0EA-BED7DF1C34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2D7F51-0ADD-CC4F-9BC2-5F9DAEA51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9BCA8-B14A-FC41-A48A-192AE0BF8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B80A63-3F21-B342-81F3-8C2327A1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E25FB8-D9D7-C54A-BFC1-FD0EF17F3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37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DFDB3-DABE-B345-97EE-9DE33600B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59E64-00C3-4D41-B11C-07E902D5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1A281D-E1A1-B143-B3A8-5DFF6C45F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CD8678-738E-9F4D-BD25-F97345E60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011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C872BB-D7CF-2C49-B06A-ECAFB660C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948256-14E4-184D-BF60-BB205FD36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09248-C6C6-444D-93EB-A3225757A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66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A3993-4C44-F849-94F8-5AB91D7FD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C9B2B-C4F2-E645-8045-8096CE5C1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E4C001-6005-D742-9F16-10240D3BC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5110E-99C0-474B-8D40-6EA6EEB7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EDF61-C120-964D-81CC-B363E9AB6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50BC1-E45A-A546-884E-07D0D7047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32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4F4B-6BA3-7341-AB17-60F2520C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8DF90B-DE17-E94C-8106-C4A60E817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51A60-E23A-754C-B929-4CB8BED50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91309-FEE6-B74B-B86A-C72537137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DFAFA-D5E7-C74A-9EDC-E8D787F0A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41E114-1C43-5D44-9319-A5816DF85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23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72A155-7685-8F40-8165-C8BA23762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5B496-68C2-5F4F-87F0-148D430C1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344C5-E543-574A-B3C2-F0F6BD0400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E395A-577B-A743-AA12-6F2099FE6704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91B9A-CB03-C14C-917F-01915AA52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61215-C2D0-284A-94FC-EF526FA5D0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10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D7A6C-9258-1946-9DAD-0DEEF320B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F8276-F2A2-7C48-877F-4E8D093FA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Recording ok</a:t>
            </a:r>
          </a:p>
          <a:p>
            <a:r>
              <a:rPr lang="en-US" dirty="0"/>
              <a:t>Sample visualization</a:t>
            </a:r>
          </a:p>
          <a:p>
            <a:r>
              <a:rPr lang="en-US" dirty="0"/>
              <a:t>Big model visualization</a:t>
            </a:r>
          </a:p>
          <a:p>
            <a:r>
              <a:rPr lang="en-US" dirty="0"/>
              <a:t>Feedback on visualization</a:t>
            </a:r>
          </a:p>
          <a:p>
            <a:r>
              <a:rPr lang="en-US" dirty="0"/>
              <a:t>Anything else needed before committing to Egeria code as a tech preview.</a:t>
            </a:r>
          </a:p>
          <a:p>
            <a:r>
              <a:rPr lang="en-US" dirty="0"/>
              <a:t>Michal’s UI</a:t>
            </a:r>
          </a:p>
        </p:txBody>
      </p:sp>
    </p:spTree>
    <p:extLst>
      <p:ext uri="{BB962C8B-B14F-4D97-AF65-F5344CB8AC3E}">
        <p14:creationId xmlns:p14="http://schemas.microsoft.com/office/powerpoint/2010/main" val="876404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1FD09-AB64-DE45-BEE5-AE3A3896A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RDF Owl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6E638-449B-DB4E-BDCA-54FCF0A23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defined a subset of open standard tags (Owl RDF and </a:t>
            </a:r>
            <a:r>
              <a:rPr lang="en-US" dirty="0" err="1"/>
              <a:t>skos</a:t>
            </a:r>
            <a:r>
              <a:rPr lang="en-US" dirty="0"/>
              <a:t>)  that are useful to define semantic information that is rich enough to map to Egeria glossaries, categories and terms.</a:t>
            </a:r>
          </a:p>
          <a:p>
            <a:r>
              <a:rPr lang="en-US" dirty="0"/>
              <a:t>It model has a license that is included in each Egeria Entity, Classification and relationship </a:t>
            </a:r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63811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5793-1934-0546-9C4C-BB51EABE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mappings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96CDC6-127B-F445-9F3C-D07DCD09B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4871" y="1998620"/>
            <a:ext cx="4152419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2BD8FE-D39B-2547-8626-4721DE8F5151}"/>
              </a:ext>
            </a:extLst>
          </p:cNvPr>
          <p:cNvSpPr txBox="1"/>
          <p:nvPr/>
        </p:nvSpPr>
        <p:spPr>
          <a:xfrm>
            <a:off x="6614712" y="4473146"/>
            <a:ext cx="3842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currently including subject area or </a:t>
            </a:r>
          </a:p>
          <a:p>
            <a:r>
              <a:rPr lang="en-US" dirty="0"/>
              <a:t>other Classifications.</a:t>
            </a:r>
          </a:p>
        </p:txBody>
      </p:sp>
    </p:spTree>
    <p:extLst>
      <p:ext uri="{BB962C8B-B14F-4D97-AF65-F5344CB8AC3E}">
        <p14:creationId xmlns:p14="http://schemas.microsoft.com/office/powerpoint/2010/main" val="2330794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5793-1934-0546-9C4C-BB51EABE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mappings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3DB1419-70F6-E045-B71F-3A59095394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4955645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37408569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6270466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Egeria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55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Rdfs:isDefinedBy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TermAnchor</a:t>
                      </a:r>
                      <a:r>
                        <a:rPr lang="en-US" dirty="0"/>
                        <a:t> and </a:t>
                      </a:r>
                      <a:r>
                        <a:rPr lang="en-US" dirty="0" err="1"/>
                        <a:t>CategoryAnchor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9510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Rdfs:domain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Spine attribute to spine object has-a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534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Spine attribute to spine object related term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30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Rdfs:member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TermCategorization</a:t>
                      </a:r>
                      <a:r>
                        <a:rPr lang="en-US" dirty="0"/>
                        <a:t> , </a:t>
                      </a:r>
                      <a:r>
                        <a:rPr lang="en-US" dirty="0" err="1"/>
                        <a:t>CategoryHierarchy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660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Rdfs:SubClassOf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Spine object to spine object ISA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553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2604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14A82-BB6E-CB4E-81F9-4028FBFC0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model for testing with Egeria Rex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0C62E1-257B-FC47-96B2-D316307B3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6" y="1220378"/>
            <a:ext cx="6269433" cy="3210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9EC0CE-8BA9-D24B-8E2B-628576E31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603" y="1423760"/>
            <a:ext cx="3906197" cy="27985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21E7F2-B73D-2A4B-AB46-ED5567F0E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4509" y="4358593"/>
            <a:ext cx="4407224" cy="21536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018239-EA3C-E549-938F-BD3B17465122}"/>
              </a:ext>
            </a:extLst>
          </p:cNvPr>
          <p:cNvSpPr txBox="1"/>
          <p:nvPr/>
        </p:nvSpPr>
        <p:spPr>
          <a:xfrm>
            <a:off x="543697" y="1661714"/>
            <a:ext cx="1810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Glossary  content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A1A1D2-7E06-ED4C-98AD-45AC8F3D0BD6}"/>
              </a:ext>
            </a:extLst>
          </p:cNvPr>
          <p:cNvSpPr txBox="1"/>
          <p:nvPr/>
        </p:nvSpPr>
        <p:spPr>
          <a:xfrm>
            <a:off x="6096000" y="4246065"/>
            <a:ext cx="1173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573452-8942-014D-8816-C7660E0A2729}"/>
              </a:ext>
            </a:extLst>
          </p:cNvPr>
          <p:cNvSpPr txBox="1"/>
          <p:nvPr/>
        </p:nvSpPr>
        <p:spPr>
          <a:xfrm>
            <a:off x="6261866" y="1690688"/>
            <a:ext cx="74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CF3FAC-C299-3841-89FC-00281EF90C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4453" y="4303869"/>
            <a:ext cx="3148039" cy="22916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DCF9098-B367-4941-A767-37604D909B4A}"/>
              </a:ext>
            </a:extLst>
          </p:cNvPr>
          <p:cNvSpPr txBox="1"/>
          <p:nvPr/>
        </p:nvSpPr>
        <p:spPr>
          <a:xfrm>
            <a:off x="319148" y="4508376"/>
            <a:ext cx="2035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 categorization</a:t>
            </a:r>
          </a:p>
        </p:txBody>
      </p:sp>
    </p:spTree>
    <p:extLst>
      <p:ext uri="{BB962C8B-B14F-4D97-AF65-F5344CB8AC3E}">
        <p14:creationId xmlns:p14="http://schemas.microsoft.com/office/powerpoint/2010/main" val="2822575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8309-3E66-2F46-AA95-5DE091EC8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real world example using Egeria Rex navigation.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C36EA3-8EE9-7945-ACCC-DC200CC8F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8746" y="1690688"/>
            <a:ext cx="7068065" cy="486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461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2741</TotalTime>
  <Words>161</Words>
  <Application>Microsoft Macintosh PowerPoint</Application>
  <PresentationFormat>Widescreen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Agenda</vt:lpstr>
      <vt:lpstr>RDF Owl models</vt:lpstr>
      <vt:lpstr>Entity mappings</vt:lpstr>
      <vt:lpstr>Relationship mappings</vt:lpstr>
      <vt:lpstr>A simple model for testing with Egeria Rex </vt:lpstr>
      <vt:lpstr>A more real world example using Egeria Rex navigation.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Semantics work group</dc:title>
  <dc:creator>Microsoft Office User</dc:creator>
  <cp:lastModifiedBy>Microsoft Office User</cp:lastModifiedBy>
  <cp:revision>13</cp:revision>
  <dcterms:created xsi:type="dcterms:W3CDTF">2020-01-30T13:19:52Z</dcterms:created>
  <dcterms:modified xsi:type="dcterms:W3CDTF">2020-04-24T08:19:04Z</dcterms:modified>
</cp:coreProperties>
</file>

<file path=docProps/thumbnail.jpeg>
</file>